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6" d="100"/>
          <a:sy n="156" d="100"/>
        </p:scale>
        <p:origin x="1220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8428" cy="511731"/>
          </a:xfrm>
          <a:prstGeom prst="rect">
            <a:avLst/>
          </a:prstGeom>
        </p:spPr>
        <p:txBody>
          <a:bodyPr vert="horz" lIns="94668" tIns="47334" rIns="94668" bIns="4733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2" y="2"/>
            <a:ext cx="3078428" cy="511731"/>
          </a:xfrm>
          <a:prstGeom prst="rect">
            <a:avLst/>
          </a:prstGeom>
        </p:spPr>
        <p:txBody>
          <a:bodyPr vert="horz" lIns="94668" tIns="47334" rIns="94668" bIns="47334" rtlCol="0"/>
          <a:lstStyle>
            <a:lvl1pPr algn="r">
              <a:defRPr sz="1200"/>
            </a:lvl1pPr>
          </a:lstStyle>
          <a:p>
            <a:fld id="{EC7EB6D5-04CC-4B72-84A5-47EA4E6969BD}" type="datetimeFigureOut">
              <a:rPr kumimoji="1" lang="ja-JP" altLang="en-US" smtClean="0"/>
              <a:t>2024/6/29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68" tIns="47334" rIns="94668" bIns="4733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668" tIns="47334" rIns="94668" bIns="4733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8" cy="511731"/>
          </a:xfrm>
          <a:prstGeom prst="rect">
            <a:avLst/>
          </a:prstGeom>
        </p:spPr>
        <p:txBody>
          <a:bodyPr vert="horz" lIns="94668" tIns="47334" rIns="94668" bIns="4733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8" cy="511731"/>
          </a:xfrm>
          <a:prstGeom prst="rect">
            <a:avLst/>
          </a:prstGeom>
        </p:spPr>
        <p:txBody>
          <a:bodyPr vert="horz" lIns="94668" tIns="47334" rIns="94668" bIns="47334" rtlCol="0" anchor="b"/>
          <a:lstStyle>
            <a:lvl1pPr algn="r">
              <a:defRPr sz="1200"/>
            </a:lvl1pPr>
          </a:lstStyle>
          <a:p>
            <a:fld id="{23BBFA74-3C47-499A-9E31-2ABD3AD29C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7294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D4E-FF00-43CD-83BF-A3D0B3724B4D}" type="datetimeFigureOut">
              <a:rPr kumimoji="1" lang="ja-JP" altLang="en-US" smtClean="0"/>
              <a:t>2024/6/29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F603-E650-4B3F-9C48-71243705E2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730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D4E-FF00-43CD-83BF-A3D0B3724B4D}" type="datetimeFigureOut">
              <a:rPr kumimoji="1" lang="ja-JP" altLang="en-US" smtClean="0"/>
              <a:t>2024/6/29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F603-E650-4B3F-9C48-71243705E2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085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D4E-FF00-43CD-83BF-A3D0B3724B4D}" type="datetimeFigureOut">
              <a:rPr kumimoji="1" lang="ja-JP" altLang="en-US" smtClean="0"/>
              <a:t>2024/6/29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F603-E650-4B3F-9C48-71243705E2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608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D4E-FF00-43CD-83BF-A3D0B3724B4D}" type="datetimeFigureOut">
              <a:rPr kumimoji="1" lang="ja-JP" altLang="en-US" smtClean="0"/>
              <a:t>2024/6/29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F603-E650-4B3F-9C48-71243705E2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7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D4E-FF00-43CD-83BF-A3D0B3724B4D}" type="datetimeFigureOut">
              <a:rPr kumimoji="1" lang="ja-JP" altLang="en-US" smtClean="0"/>
              <a:t>2024/6/29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F603-E650-4B3F-9C48-71243705E2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923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D4E-FF00-43CD-83BF-A3D0B3724B4D}" type="datetimeFigureOut">
              <a:rPr kumimoji="1" lang="ja-JP" altLang="en-US" smtClean="0"/>
              <a:t>2024/6/29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F603-E650-4B3F-9C48-71243705E2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555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D4E-FF00-43CD-83BF-A3D0B3724B4D}" type="datetimeFigureOut">
              <a:rPr kumimoji="1" lang="ja-JP" altLang="en-US" smtClean="0"/>
              <a:t>2024/6/29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F603-E650-4B3F-9C48-71243705E2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2462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D4E-FF00-43CD-83BF-A3D0B3724B4D}" type="datetimeFigureOut">
              <a:rPr kumimoji="1" lang="ja-JP" altLang="en-US" smtClean="0"/>
              <a:t>2024/6/29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F603-E650-4B3F-9C48-71243705E2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65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D4E-FF00-43CD-83BF-A3D0B3724B4D}" type="datetimeFigureOut">
              <a:rPr kumimoji="1" lang="ja-JP" altLang="en-US" smtClean="0"/>
              <a:t>2024/6/29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F603-E650-4B3F-9C48-71243705E2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5331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D4E-FF00-43CD-83BF-A3D0B3724B4D}" type="datetimeFigureOut">
              <a:rPr kumimoji="1" lang="ja-JP" altLang="en-US" smtClean="0"/>
              <a:t>2024/6/29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F603-E650-4B3F-9C48-71243705E2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703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D4E-FF00-43CD-83BF-A3D0B3724B4D}" type="datetimeFigureOut">
              <a:rPr kumimoji="1" lang="ja-JP" altLang="en-US" smtClean="0"/>
              <a:t>2024/6/29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F603-E650-4B3F-9C48-71243705E2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9958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21D4E-FF00-43CD-83BF-A3D0B3724B4D}" type="datetimeFigureOut">
              <a:rPr kumimoji="1" lang="ja-JP" altLang="en-US" smtClean="0"/>
              <a:t>2024/6/29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7F603-E650-4B3F-9C48-71243705E2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7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草, 屋外, 水, フィールド が含まれている画像&#10;&#10;自動的に生成された説明">
            <a:extLst>
              <a:ext uri="{FF2B5EF4-FFF2-40B4-BE49-F238E27FC236}">
                <a16:creationId xmlns:a16="http://schemas.microsoft.com/office/drawing/2014/main" id="{CEFD246A-4ADF-48F0-906F-18C37DFAA8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394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700" dirty="0"/>
              <a:t>護岸工事　小藪川その２（安全川補）　</a:t>
            </a:r>
            <a:endParaRPr kumimoji="1" lang="ja-JP" altLang="en-US" sz="1600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-26694" y="5977441"/>
            <a:ext cx="9170694" cy="9799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ja-JP" altLang="en-US" sz="3200" dirty="0"/>
              <a:t>着工前　　　　　</a:t>
            </a:r>
            <a:r>
              <a:rPr lang="ja-JP" altLang="en-US" sz="2500" dirty="0"/>
              <a:t>川上建設株式会社</a:t>
            </a:r>
          </a:p>
        </p:txBody>
      </p:sp>
    </p:spTree>
    <p:extLst>
      <p:ext uri="{BB962C8B-B14F-4D97-AF65-F5344CB8AC3E}">
        <p14:creationId xmlns:p14="http://schemas.microsoft.com/office/powerpoint/2010/main" val="236860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山の上の建物&#10;&#10;中程度の精度で自動的に生成された説明">
            <a:extLst>
              <a:ext uri="{FF2B5EF4-FFF2-40B4-BE49-F238E27FC236}">
                <a16:creationId xmlns:a16="http://schemas.microsoft.com/office/drawing/2014/main" id="{5B6B93DB-D1F2-46B5-B0EF-30FB3CBB0B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976"/>
            <a:ext cx="9239664" cy="519731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394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700" dirty="0"/>
              <a:t>護岸工事　小藪川その２（安全川補）　</a:t>
            </a:r>
            <a:endParaRPr kumimoji="1" lang="ja-JP" altLang="en-US" sz="1600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-26694" y="5977441"/>
            <a:ext cx="9170694" cy="9799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ja-JP" sz="3200" dirty="0"/>
              <a:t>11</a:t>
            </a:r>
            <a:r>
              <a:rPr lang="ja-JP" altLang="en-US" sz="3200" dirty="0"/>
              <a:t>月度　　　　　</a:t>
            </a:r>
            <a:r>
              <a:rPr lang="ja-JP" altLang="en-US" sz="2500" dirty="0"/>
              <a:t>川上建設株式会社</a:t>
            </a:r>
          </a:p>
        </p:txBody>
      </p:sp>
    </p:spTree>
    <p:extLst>
      <p:ext uri="{BB962C8B-B14F-4D97-AF65-F5344CB8AC3E}">
        <p14:creationId xmlns:p14="http://schemas.microsoft.com/office/powerpoint/2010/main" val="344024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屋外, 岩, 山, 男 が含まれている画像&#10;&#10;自動的に生成された説明">
            <a:extLst>
              <a:ext uri="{FF2B5EF4-FFF2-40B4-BE49-F238E27FC236}">
                <a16:creationId xmlns:a16="http://schemas.microsoft.com/office/drawing/2014/main" id="{6253A86B-0B70-4430-A7EC-042FEF7EF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394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700" dirty="0"/>
              <a:t>護岸工事　小藪川その２（安全川補）　</a:t>
            </a:r>
            <a:endParaRPr kumimoji="1" lang="ja-JP" altLang="en-US" sz="1600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-26694" y="5977441"/>
            <a:ext cx="9170694" cy="9799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ja-JP" sz="3200" dirty="0"/>
              <a:t>12</a:t>
            </a:r>
            <a:r>
              <a:rPr lang="ja-JP" altLang="en-US" sz="3200" dirty="0"/>
              <a:t>月度　　　　　</a:t>
            </a:r>
            <a:r>
              <a:rPr lang="ja-JP" altLang="en-US" sz="2500" dirty="0"/>
              <a:t>川上建設株式会社</a:t>
            </a:r>
          </a:p>
        </p:txBody>
      </p:sp>
    </p:spTree>
    <p:extLst>
      <p:ext uri="{BB962C8B-B14F-4D97-AF65-F5344CB8AC3E}">
        <p14:creationId xmlns:p14="http://schemas.microsoft.com/office/powerpoint/2010/main" val="4140961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394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700" dirty="0"/>
              <a:t>護岸工事　小藪川その２（安全川補）　</a:t>
            </a:r>
            <a:endParaRPr kumimoji="1" lang="ja-JP" altLang="en-US" sz="1600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-26694" y="5977441"/>
            <a:ext cx="9170694" cy="9799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ja-JP" altLang="en-US" sz="3200" dirty="0"/>
              <a:t>令和</a:t>
            </a:r>
            <a:r>
              <a:rPr lang="en-US" altLang="ja-JP" sz="3200" dirty="0"/>
              <a:t>6</a:t>
            </a:r>
            <a:r>
              <a:rPr lang="ja-JP" altLang="en-US" sz="3200" dirty="0"/>
              <a:t>年</a:t>
            </a:r>
            <a:r>
              <a:rPr lang="en-US" altLang="ja-JP" sz="3200" dirty="0"/>
              <a:t>1</a:t>
            </a:r>
            <a:r>
              <a:rPr lang="ja-JP" altLang="en-US" sz="3200" dirty="0"/>
              <a:t>月度　　　　　</a:t>
            </a:r>
            <a:r>
              <a:rPr lang="ja-JP" altLang="en-US" sz="2500" dirty="0"/>
              <a:t>川上建設株式会社</a:t>
            </a:r>
          </a:p>
        </p:txBody>
      </p:sp>
      <p:pic>
        <p:nvPicPr>
          <p:cNvPr id="4" name="図 3" descr="屋外, 雪, 山, 座る が含まれている画像&#10;&#10;自動的に生成された説明">
            <a:extLst>
              <a:ext uri="{FF2B5EF4-FFF2-40B4-BE49-F238E27FC236}">
                <a16:creationId xmlns:a16="http://schemas.microsoft.com/office/drawing/2014/main" id="{F3B7AE55-49D6-40F2-9FCD-36E17E52C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38" y="833941"/>
            <a:ext cx="9185438" cy="51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77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屋外, 雪, 泥, 山 が含まれている画像&#10;&#10;自動的に生成された説明">
            <a:extLst>
              <a:ext uri="{FF2B5EF4-FFF2-40B4-BE49-F238E27FC236}">
                <a16:creationId xmlns:a16="http://schemas.microsoft.com/office/drawing/2014/main" id="{F6E0370D-6426-46FC-96C7-8C016B9D67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38" y="833941"/>
            <a:ext cx="9185438" cy="51668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394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700" dirty="0"/>
              <a:t>護岸工事　小藪川その２（安全川補）　</a:t>
            </a:r>
            <a:endParaRPr kumimoji="1" lang="ja-JP" altLang="en-US" sz="1600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-26694" y="5977441"/>
            <a:ext cx="9170694" cy="9799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ja-JP" altLang="en-US" sz="3200" dirty="0"/>
              <a:t>令和</a:t>
            </a:r>
            <a:r>
              <a:rPr lang="en-US" altLang="ja-JP" sz="3200" dirty="0"/>
              <a:t>6</a:t>
            </a:r>
            <a:r>
              <a:rPr lang="ja-JP" altLang="en-US" sz="3200" dirty="0"/>
              <a:t>年</a:t>
            </a:r>
            <a:r>
              <a:rPr lang="en-US" altLang="ja-JP" sz="3200" dirty="0"/>
              <a:t>2</a:t>
            </a:r>
            <a:r>
              <a:rPr lang="ja-JP" altLang="en-US" sz="3200" dirty="0"/>
              <a:t>月度　　　　　</a:t>
            </a:r>
            <a:r>
              <a:rPr lang="ja-JP" altLang="en-US" sz="2500" dirty="0"/>
              <a:t>川上建設株式会社</a:t>
            </a:r>
          </a:p>
        </p:txBody>
      </p:sp>
    </p:spTree>
    <p:extLst>
      <p:ext uri="{BB962C8B-B14F-4D97-AF65-F5344CB8AC3E}">
        <p14:creationId xmlns:p14="http://schemas.microsoft.com/office/powerpoint/2010/main" val="846539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394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700" dirty="0"/>
              <a:t>護岸工事　小藪川その２（安全川補）　</a:t>
            </a:r>
            <a:endParaRPr kumimoji="1" lang="ja-JP" altLang="en-US" sz="1600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-26694" y="5977441"/>
            <a:ext cx="9170694" cy="9799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ja-JP" altLang="en-US" sz="3200" dirty="0"/>
              <a:t>令和</a:t>
            </a:r>
            <a:r>
              <a:rPr lang="en-US" altLang="ja-JP" sz="3200" dirty="0"/>
              <a:t>6</a:t>
            </a:r>
            <a:r>
              <a:rPr lang="ja-JP" altLang="en-US" sz="3200" dirty="0"/>
              <a:t>年</a:t>
            </a:r>
            <a:r>
              <a:rPr lang="en-US" altLang="ja-JP" sz="3200" dirty="0"/>
              <a:t>3</a:t>
            </a:r>
            <a:r>
              <a:rPr lang="ja-JP" altLang="en-US" sz="3200"/>
              <a:t>月度　　　　　</a:t>
            </a:r>
            <a:r>
              <a:rPr lang="ja-JP" altLang="en-US" sz="2500" dirty="0"/>
              <a:t>川上建設株式会社</a:t>
            </a:r>
          </a:p>
        </p:txBody>
      </p:sp>
      <p:pic>
        <p:nvPicPr>
          <p:cNvPr id="4" name="図 3" descr="草, 跡, 屋外, 電車 が含まれている画像&#10;&#10;自動的に生成された説明">
            <a:extLst>
              <a:ext uri="{FF2B5EF4-FFF2-40B4-BE49-F238E27FC236}">
                <a16:creationId xmlns:a16="http://schemas.microsoft.com/office/drawing/2014/main" id="{812174B5-3264-4A8B-A137-641E98363E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94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55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屋外, 道路, 草, 跡 が含まれている画像&#10;&#10;自動的に生成された説明">
            <a:extLst>
              <a:ext uri="{FF2B5EF4-FFF2-40B4-BE49-F238E27FC236}">
                <a16:creationId xmlns:a16="http://schemas.microsoft.com/office/drawing/2014/main" id="{A7A2703C-FEA8-41EE-8BB7-CF0233146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394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700" dirty="0"/>
              <a:t>護岸工事　小藪川その２（安全川補）　</a:t>
            </a:r>
            <a:endParaRPr kumimoji="1" lang="ja-JP" altLang="en-US" sz="1600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-26694" y="5977441"/>
            <a:ext cx="9170694" cy="9799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ja-JP" altLang="en-US" sz="3200" dirty="0"/>
              <a:t>令和</a:t>
            </a:r>
            <a:r>
              <a:rPr lang="en-US" altLang="ja-JP" sz="3200" dirty="0"/>
              <a:t>6</a:t>
            </a:r>
            <a:r>
              <a:rPr lang="ja-JP" altLang="en-US" sz="3200" dirty="0"/>
              <a:t>年</a:t>
            </a:r>
            <a:r>
              <a:rPr lang="en-US" altLang="ja-JP" sz="3200" dirty="0"/>
              <a:t>4</a:t>
            </a:r>
            <a:r>
              <a:rPr lang="ja-JP" altLang="en-US" sz="3200"/>
              <a:t>月度　　　　　</a:t>
            </a:r>
            <a:r>
              <a:rPr lang="ja-JP" altLang="en-US" sz="2500" dirty="0"/>
              <a:t>川上建設株式会社</a:t>
            </a:r>
          </a:p>
        </p:txBody>
      </p:sp>
    </p:spTree>
    <p:extLst>
      <p:ext uri="{BB962C8B-B14F-4D97-AF65-F5344CB8AC3E}">
        <p14:creationId xmlns:p14="http://schemas.microsoft.com/office/powerpoint/2010/main" val="213524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屋外, シーン, 草, 道路 が含まれている画像&#10;&#10;自動的に生成された説明">
            <a:extLst>
              <a:ext uri="{FF2B5EF4-FFF2-40B4-BE49-F238E27FC236}">
                <a16:creationId xmlns:a16="http://schemas.microsoft.com/office/drawing/2014/main" id="{6E804A10-DE8F-4B63-B865-B0F4E2CF8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394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700" dirty="0"/>
              <a:t>護岸工事　小藪川その２（安全川補）　</a:t>
            </a:r>
            <a:endParaRPr kumimoji="1" lang="ja-JP" altLang="en-US" sz="1600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-26694" y="5977441"/>
            <a:ext cx="9170694" cy="9799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ja-JP" altLang="en-US" sz="3200" dirty="0"/>
              <a:t>令和</a:t>
            </a:r>
            <a:r>
              <a:rPr lang="en-US" altLang="ja-JP" sz="3200" dirty="0"/>
              <a:t>6</a:t>
            </a:r>
            <a:r>
              <a:rPr lang="ja-JP" altLang="en-US" sz="3200" dirty="0"/>
              <a:t>年</a:t>
            </a:r>
            <a:r>
              <a:rPr lang="en-US" altLang="ja-JP" sz="3200" dirty="0"/>
              <a:t>5</a:t>
            </a:r>
            <a:r>
              <a:rPr lang="ja-JP" altLang="en-US" sz="3200" dirty="0"/>
              <a:t>月度　　　　　</a:t>
            </a:r>
            <a:r>
              <a:rPr lang="ja-JP" altLang="en-US" sz="2500" dirty="0"/>
              <a:t>川上建設株式会社</a:t>
            </a:r>
          </a:p>
        </p:txBody>
      </p:sp>
    </p:spTree>
    <p:extLst>
      <p:ext uri="{BB962C8B-B14F-4D97-AF65-F5344CB8AC3E}">
        <p14:creationId xmlns:p14="http://schemas.microsoft.com/office/powerpoint/2010/main" val="3045262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屋外, 草, 跡, 水 が含まれている画像&#10;&#10;自動的に生成された説明">
            <a:extLst>
              <a:ext uri="{FF2B5EF4-FFF2-40B4-BE49-F238E27FC236}">
                <a16:creationId xmlns:a16="http://schemas.microsoft.com/office/drawing/2014/main" id="{B65F06C4-EFD2-4BC3-8874-FA21B8CB3E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394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700" dirty="0"/>
              <a:t>護岸工事　小藪川その２（安全川補）　</a:t>
            </a:r>
            <a:endParaRPr kumimoji="1" lang="ja-JP" altLang="en-US" sz="1600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-26694" y="5977441"/>
            <a:ext cx="9170694" cy="9799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ja-JP" altLang="en-US" sz="3200" dirty="0"/>
              <a:t>令和</a:t>
            </a:r>
            <a:r>
              <a:rPr lang="en-US" altLang="ja-JP" sz="3200" dirty="0"/>
              <a:t>6</a:t>
            </a:r>
            <a:r>
              <a:rPr lang="ja-JP" altLang="en-US" sz="3200" dirty="0"/>
              <a:t>年</a:t>
            </a:r>
            <a:r>
              <a:rPr lang="en-US" altLang="ja-JP" sz="3200" dirty="0"/>
              <a:t>6</a:t>
            </a:r>
            <a:r>
              <a:rPr lang="ja-JP" altLang="en-US" sz="3200" dirty="0"/>
              <a:t>月度　　　　　</a:t>
            </a:r>
            <a:r>
              <a:rPr lang="ja-JP" altLang="en-US" sz="2500" dirty="0"/>
              <a:t>川上建設株式会社</a:t>
            </a:r>
          </a:p>
        </p:txBody>
      </p:sp>
    </p:spTree>
    <p:extLst>
      <p:ext uri="{BB962C8B-B14F-4D97-AF65-F5344CB8AC3E}">
        <p14:creationId xmlns:p14="http://schemas.microsoft.com/office/powerpoint/2010/main" val="1822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161</Words>
  <Application>Microsoft Office PowerPoint</Application>
  <PresentationFormat>画面に合わせる (4:3)</PresentationFormat>
  <Paragraphs>18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​​テーマ</vt:lpstr>
      <vt:lpstr>護岸工事　小藪川その２（安全川補）　</vt:lpstr>
      <vt:lpstr>護岸工事　小藪川その２（安全川補）　</vt:lpstr>
      <vt:lpstr>護岸工事　小藪川その２（安全川補）　</vt:lpstr>
      <vt:lpstr>護岸工事　小藪川その２（安全川補）　</vt:lpstr>
      <vt:lpstr>護岸工事　小藪川その２（安全川補）　</vt:lpstr>
      <vt:lpstr>護岸工事　小藪川その２（安全川補）　</vt:lpstr>
      <vt:lpstr>護岸工事　小藪川その２（安全川補）　</vt:lpstr>
      <vt:lpstr>護岸工事　小藪川その２（安全川補）　</vt:lpstr>
      <vt:lpstr>護岸工事　小藪川その２（安全川補）　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一級河川思川護岸工事その５（災害助成）　　川上建設株式会社</dc:title>
  <dc:creator>kawakami</dc:creator>
  <cp:lastModifiedBy>kawakami04</cp:lastModifiedBy>
  <cp:revision>46</cp:revision>
  <cp:lastPrinted>2024-06-29T10:52:14Z</cp:lastPrinted>
  <dcterms:created xsi:type="dcterms:W3CDTF">2021-03-30T09:55:22Z</dcterms:created>
  <dcterms:modified xsi:type="dcterms:W3CDTF">2024-06-29T10:52:18Z</dcterms:modified>
</cp:coreProperties>
</file>